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257" r:id="rId7"/>
    <p:sldId id="258" r:id="rId8"/>
    <p:sldId id="259" r:id="rId9"/>
    <p:sldId id="260" r:id="rId10"/>
    <p:sldId id="261" r:id="rId11"/>
    <p:sldId id="263" r:id="rId12"/>
    <p:sldId id="266" r:id="rId13"/>
    <p:sldId id="267" r:id="rId14"/>
    <p:sldId id="268" r:id="rId15"/>
    <p:sldId id="269" r:id="rId16"/>
    <p:sldId id="272" r:id="rId17"/>
    <p:sldId id="273" r:id="rId18"/>
    <p:sldId id="270" r:id="rId19"/>
    <p:sldId id="271" r:id="rId20"/>
    <p:sldId id="274" r:id="rId21"/>
    <p:sldId id="276" r:id="rId22"/>
    <p:sldId id="277" r:id="rId23"/>
    <p:sldId id="275" r:id="rId2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573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34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98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08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65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855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727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859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57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558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33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L_CAQbxDSk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fZD-SlcWkA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74911"/>
            <a:ext cx="291465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CO2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b="1" dirty="0" smtClean="0"/>
              <a:t>Koolstof is de bouwsteen van het leven</a:t>
            </a:r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r>
              <a:rPr lang="nl-NL" sz="1600" b="1" dirty="0" smtClean="0"/>
              <a:t>Fotosynthese/assimilatie in een formule</a:t>
            </a:r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22" y="2996952"/>
            <a:ext cx="6350672" cy="12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63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1" cy="56989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water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b="1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312554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591"/>
            <a:ext cx="9144000" cy="38810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water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Zonder water kunnen planten niet leven: vier belangrijke functies die water in de plant vervult.</a:t>
            </a:r>
          </a:p>
          <a:p>
            <a:pPr algn="ctr"/>
            <a:endParaRPr lang="nl-NL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600" dirty="0" smtClean="0"/>
              <a:t>Productie van suikers door fotosynthese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600" dirty="0" smtClean="0"/>
              <a:t>Transport van voedingsstoffen door de plant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600" dirty="0" smtClean="0"/>
              <a:t>Temperatuurregeling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600" dirty="0" err="1" smtClean="0"/>
              <a:t>Celspanning</a:t>
            </a: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30011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water door de wortels</a:t>
            </a:r>
            <a:endParaRPr lang="nl-NL" sz="27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44824"/>
            <a:ext cx="6200775" cy="4191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99992" y="1484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Wortel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560142" y="14754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Bodem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6426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water door de wortels</a:t>
            </a:r>
            <a:endParaRPr lang="nl-NL" sz="27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4"/>
            <a:ext cx="61150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39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water door de wortels</a:t>
            </a:r>
            <a:endParaRPr lang="nl-NL" sz="27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24" y="1844824"/>
            <a:ext cx="61759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41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voedingszouten</a:t>
            </a:r>
            <a:endParaRPr lang="nl-NL" sz="27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44824"/>
            <a:ext cx="7005657" cy="18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5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voedingszouten</a:t>
            </a:r>
            <a:endParaRPr lang="nl-NL" sz="27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44824"/>
            <a:ext cx="7005657" cy="18522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1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Nog vragen?</a:t>
            </a:r>
            <a:endParaRPr lang="nl-NL" sz="2700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113187"/>
            <a:ext cx="5199410" cy="37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2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Opdracht</a:t>
            </a:r>
            <a:endParaRPr lang="nl-NL" sz="2700" i="1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800" dirty="0" smtClean="0"/>
              <a:t>Maak voor jezelf een samenvatting van deze les. De informatie kun je terugvinden in de theorie.</a:t>
            </a:r>
          </a:p>
          <a:p>
            <a:pPr algn="ctr"/>
            <a:endParaRPr lang="nl-NL" sz="1800" dirty="0"/>
          </a:p>
          <a:p>
            <a:pPr algn="ctr"/>
            <a:r>
              <a:rPr lang="nl-NL" sz="1800" dirty="0" smtClean="0"/>
              <a:t>Laat je opdracht door je docent nakijken!</a:t>
            </a:r>
          </a:p>
          <a:p>
            <a:pPr algn="ctr"/>
            <a:endParaRPr lang="nl-NL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996952"/>
            <a:ext cx="4017528" cy="34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44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Planning vandaag: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Terugblik vorige 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Nakijken opdracht vorige week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Theorie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Zelfstandig aan het werk</a:t>
            </a:r>
          </a:p>
          <a:p>
            <a:pPr algn="ctr"/>
            <a:endParaRPr lang="nl-NL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25" y="3453370"/>
            <a:ext cx="6195136" cy="19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3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Nog vragen?</a:t>
            </a:r>
            <a:endParaRPr lang="nl-NL" sz="27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43" y="2492896"/>
            <a:ext cx="5868130" cy="25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2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Wat hebben we vorige week gedaan?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996952"/>
            <a:ext cx="3695303" cy="2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01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800" b="1" dirty="0" smtClean="0"/>
              <a:t>De basis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ZL_CAQbxDS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7704" y="24208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1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De basis</a:t>
            </a:r>
            <a:endParaRPr lang="nl-NL" sz="27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7620000" cy="4000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52362" y="156946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Koolstof, waterstof, zuurstof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009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Symbolen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12" y="1772816"/>
            <a:ext cx="7495496" cy="30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52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De basis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40768"/>
            <a:ext cx="7394889" cy="40324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885" y="4221088"/>
            <a:ext cx="4285039" cy="2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4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CO2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b="1" dirty="0" smtClean="0"/>
              <a:t>Koolstof is de bouwsteen van het leven</a:t>
            </a:r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4" name="_fZD-SlcWk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8530" y="2132856"/>
            <a:ext cx="5486356" cy="30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2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Opname van CO2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b="1" dirty="0" smtClean="0"/>
              <a:t>Koolstof is de bouwsteen van het leven</a:t>
            </a:r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b="1" dirty="0"/>
          </a:p>
          <a:p>
            <a:pPr algn="ctr"/>
            <a:endParaRPr lang="nl-NL" sz="1600" b="1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916832"/>
            <a:ext cx="4684601" cy="46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3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eneWelle_basis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F3E5D22C-EEBD-47FF-9B7E-945E48F679A5}" vid="{65AA76E6-15FD-48A3-B1A4-CE74316E81C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13458-0DB7-4BB2-BE73-39CD4B633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4A12CA-A54F-4645-9990-9A9F68DAD9D5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7912DB3-5657-4910-8860-45E85E99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2166</TotalTime>
  <Words>188</Words>
  <Application>Microsoft Office PowerPoint</Application>
  <PresentationFormat>Diavoorstelling (4:3)</PresentationFormat>
  <Paragraphs>134</Paragraphs>
  <Slides>20</Slides>
  <Notes>20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GroeneWelle_basis_powerpoint</vt:lpstr>
      <vt:lpstr>Organische meststoffen</vt:lpstr>
      <vt:lpstr>Planning vandaag:</vt:lpstr>
      <vt:lpstr>Terugblik</vt:lpstr>
      <vt:lpstr>Theorie</vt:lpstr>
      <vt:lpstr>De basis</vt:lpstr>
      <vt:lpstr>Symbolen</vt:lpstr>
      <vt:lpstr>De basis</vt:lpstr>
      <vt:lpstr>Opname van CO2</vt:lpstr>
      <vt:lpstr>Opname van CO2</vt:lpstr>
      <vt:lpstr>Opname van CO2</vt:lpstr>
      <vt:lpstr>Opname van water</vt:lpstr>
      <vt:lpstr>Opname van water</vt:lpstr>
      <vt:lpstr>Opname van water door de wortels</vt:lpstr>
      <vt:lpstr>Opname van water door de wortels</vt:lpstr>
      <vt:lpstr>Opname van water door de wortels</vt:lpstr>
      <vt:lpstr>Opname van voedingszouten</vt:lpstr>
      <vt:lpstr>Opname van voedingszouten</vt:lpstr>
      <vt:lpstr>Nog vragen?</vt:lpstr>
      <vt:lpstr>Opdracht</vt:lpstr>
      <vt:lpstr>Nog 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332</cp:revision>
  <cp:lastPrinted>2012-05-22T10:37:28Z</cp:lastPrinted>
  <dcterms:created xsi:type="dcterms:W3CDTF">2008-03-20T23:08:22Z</dcterms:created>
  <dcterms:modified xsi:type="dcterms:W3CDTF">2016-09-02T07:25:46Z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